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Montserrat"/>
      <p:regular r:id="rId24"/>
      <p:bold r:id="rId25"/>
      <p:italic r:id="rId26"/>
      <p:boldItalic r:id="rId27"/>
    </p:embeddedFont>
    <p:embeddedFont>
      <p:font typeface="Montserrat ExtraBold"/>
      <p:bold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747775"/>
          </p15:clr>
        </p15:guide>
        <p15:guide id="2" pos="28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28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ExtraBold-bold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Extra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d785d1411b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d785d1411b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b197ef5063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b197ef506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b197ef5063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b197ef5063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b197ef5063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b197ef5063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b197ef5063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b197ef5063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b197ef5063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b197ef5063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b197ef5063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b197ef5063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b197ef5063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b197ef5063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b197ef5063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b197ef5063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b197ef5063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b197ef5063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af9b23ba1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af9b23ba1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b197ef50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b197ef50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b197ef506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b197ef506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b197ef506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b197ef506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b197ef506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b197ef506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b197ef506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b197ef506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b197ef5063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b197ef5063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b197ef5063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b197ef5063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56175" y="2186175"/>
            <a:ext cx="4944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0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Equipo docente</a:t>
            </a:r>
            <a:endParaRPr b="1" sz="40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/>
        </p:nvSpPr>
        <p:spPr>
          <a:xfrm>
            <a:off x="409150" y="645096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Sobre mí: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409150" y="947684"/>
            <a:ext cx="597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Doctorada en Educación - Universidad Iberoamericana UIA,  México.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Maestra en Educación y Nuevas Tecnologías UNID.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Licenciada en Diseño Industrial UIA.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Educadora en Diabetes Certificada CONED, México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7006001" y="1766613"/>
            <a:ext cx="1994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FFF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ELENA</a:t>
            </a:r>
            <a:endParaRPr sz="2000">
              <a:solidFill>
                <a:srgbClr val="FFFFF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FFF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SAINZ</a:t>
            </a:r>
            <a:endParaRPr sz="2000">
              <a:solidFill>
                <a:srgbClr val="FFFFF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68" name="Google Shape;16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flowChartConnector">
            <a:avLst/>
          </a:prstGeom>
          <a:noFill/>
          <a:ln cap="flat" cmpd="sng" w="38100">
            <a:solidFill>
              <a:srgbClr val="123D5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9" name="Google Shape;16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0" name="Google Shape;170;p22" title="Elena Sainz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>
            <a:off x="409150" y="1817387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Otras formaciones: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409150" y="2119975"/>
            <a:ext cx="59790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Coaching en Salud Salitus Health, España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Asesora en Lactancia  – Edulacta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Docente Posgrados y Diplomados.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Directora de Educación, Clínica EnDi..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Diplomado Educador en Diabetes, De La Salle.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Conferencista.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 txBox="1"/>
          <p:nvPr/>
        </p:nvSpPr>
        <p:spPr>
          <a:xfrm>
            <a:off x="409150" y="645096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Sobre mí: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409150" y="947684"/>
            <a:ext cx="59790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Farmacéutico de la Universidad de Tecnología y Ciencia de Bahia (UNIFTC-Brasil).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Msc en Ciencias Farmacéuticas de la Universidad Federal de Rio Grande do Norte (PPgCF-UFRN-Brasil).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PhD en Desarrollo Tecnológico y Innovación de medicamentos de la Universidad Federal de Rio Grande do Norte (PPgDITM-UFRN-Brasil).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Post doctor en Farmacología y Farmacocinética en la Universidad Autónoma de San Luís Potosí (UASLP-México).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7006001" y="1766613"/>
            <a:ext cx="1994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FFF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GABRIEL ARAUJO</a:t>
            </a:r>
            <a:endParaRPr sz="2000">
              <a:solidFill>
                <a:srgbClr val="FFFFF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81" name="Google Shape;18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flowChartConnector">
            <a:avLst/>
          </a:prstGeom>
          <a:noFill/>
          <a:ln cap="flat" cmpd="sng" w="38100">
            <a:solidFill>
              <a:srgbClr val="123D5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2" name="Google Shape;18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3" name="Google Shape;183;p23" title="Gabriel Araujo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4" name="Google Shape;184;p23"/>
          <p:cNvSpPr txBox="1"/>
          <p:nvPr/>
        </p:nvSpPr>
        <p:spPr>
          <a:xfrm>
            <a:off x="409150" y="2348387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Otras formaciones: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409150" y="2650975"/>
            <a:ext cx="59790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Profesor adjunto de bioquímica de la Universidad de Estado de Amapá.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Actual secretario de Investigación y Posgrado de la Universidad de Estado de Amapá.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Actual miembro del Consejo Nacional de Seguridad Alimentaria y Nutricional de Brasil (CONSEA-Amapá).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Posee 20 artículos científicos publicados en revistas indexadas y participación en 1 capítulo de libro de Toxicología.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4"/>
          <p:cNvSpPr txBox="1"/>
          <p:nvPr/>
        </p:nvSpPr>
        <p:spPr>
          <a:xfrm>
            <a:off x="409150" y="645096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Sobre mí: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409150" y="947684"/>
            <a:ext cx="5979000" cy="22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Licenciado en nutrición y dietética – Universidad Tecnológica de Chile – Chile.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Magister en Nutrición y Alimentos mención nutrición clínica – Instituto de Nutrición y Tecnología de los Alimentos (INTA) - Universidad de Chile - Chile.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Doctoranda en Nutrición y Ciencias de los Alimentos mención Nutrición Humana y experimental en situaciones fisiológicas y patológicas – Universidad de Granada - España.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Diplomado en Infectología Pediátrica – Sociedad Chilena de Pediatría, SOCHIPE – Chile.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Diplomado en Docencia Interprofesional Basado en Simulación Clínica - Universidad San Sebastián – Chile.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Diplomado en Investigación Científica y Generación de Conocimiento Abierto - Universidad del Desarrollo – Chile.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7006001" y="1766613"/>
            <a:ext cx="1994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FFF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KARIN HERRERA</a:t>
            </a:r>
            <a:endParaRPr sz="2000">
              <a:solidFill>
                <a:srgbClr val="FFFFF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flowChartConnector">
            <a:avLst/>
          </a:prstGeom>
          <a:noFill/>
          <a:ln cap="flat" cmpd="sng" w="38100">
            <a:solidFill>
              <a:srgbClr val="123D5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5" name="Google Shape;19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6" name="Google Shape;196;p24" title="Karin Herrera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7" name="Google Shape;197;p24"/>
          <p:cNvSpPr txBox="1"/>
          <p:nvPr/>
        </p:nvSpPr>
        <p:spPr>
          <a:xfrm>
            <a:off x="409150" y="3233387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Otras formaciones: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409150" y="3535975"/>
            <a:ext cx="59790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Académica</a:t>
            </a: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 de especialidad en pregrado y postgrado de la Universidad de los Andes, Universidad de las Américas, Universidad Tecnológica de Chile e Instituto Vive Sano Brasil.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Nutricionista Clínica Integral: Centro Enfermedades Digestivas </a:t>
            </a: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Clínica</a:t>
            </a: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 Uandes, consulta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particular y beneficencias.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Investigador en las líneas de Enfermedad Inflamatoria Intestinal, </a:t>
            </a: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Neurogastroenterología</a:t>
            </a: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, Nutrición y Cáncer; Nutrición y Alteraciones metabólicas.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 txBox="1"/>
          <p:nvPr/>
        </p:nvSpPr>
        <p:spPr>
          <a:xfrm>
            <a:off x="409150" y="645096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Sobre mí: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5"/>
          <p:cNvSpPr txBox="1"/>
          <p:nvPr/>
        </p:nvSpPr>
        <p:spPr>
          <a:xfrm>
            <a:off x="409150" y="947684"/>
            <a:ext cx="59790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Maestría en Nutrición Clínica - Universidad Iberoamericana UIA.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Licenciatura en Nutrición y Ciencia de los Alimentos - Universidad Iberoamericana UIA.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Diplomado en Nutrición Deportiva y Actividad Física - Universidad Iberoamericana UIA.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Certificación ISAK Nivel I - International Society for the advancement of kinanthropometry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Diplomado en Nutrición Pediátrica - Universidad Iberoamericana UIA.   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Formación de Educadores en Diabetes - - Universidad Iberoamericana UIA.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Certificación y Recertificación como Educador en Diabetes - Consejo Nacional de Educadores en Diabetes CONED y Asociación Nacional Mexicana de Educadores en Diabetes  ANMED México D.F.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Certificación en Coaching Nutricional y Coaching de Salud – Instituto de Posgrados y Ciencias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Certificación Internacional en Nutrición Clínica Renal - Instituto Universitario Vive Sano Brasil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Certificación Internacional en Psicología de la Alimentación - Instituto Universitario Vive Sano Brasil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Certificación Internacional en Cirugía de la Obesidad y Enfermedades Metabólicas - Instituto Universitario Vive Sano Brasil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Certificación en Suplementación Nutricional - Colegio Mexicano de Nutrición Clínica y Terapia Nutricional A.C.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7006001" y="1766613"/>
            <a:ext cx="1994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FFF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MARCELA CABALLERO</a:t>
            </a:r>
            <a:endParaRPr sz="2000">
              <a:solidFill>
                <a:srgbClr val="FFFFF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07" name="Google Shape;20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flowChartConnector">
            <a:avLst/>
          </a:prstGeom>
          <a:noFill/>
          <a:ln cap="flat" cmpd="sng" w="38100">
            <a:solidFill>
              <a:srgbClr val="123D5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8" name="Google Shape;20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9" name="Google Shape;209;p25" title="Marcela Caballero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6"/>
          <p:cNvSpPr txBox="1"/>
          <p:nvPr/>
        </p:nvSpPr>
        <p:spPr>
          <a:xfrm>
            <a:off x="409150" y="645096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Sobre mí: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409150" y="947684"/>
            <a:ext cx="597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Especialización en Análisis de Datos en Ciencias Sociales. Universidad Central de Venezuela (UCV).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Maestría en Nutrición. Universidad Simón Bolívar (USB).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Licenciatura en Nutrición y Dietética. Universidad Central de Venezuela (UCV).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7006001" y="1766613"/>
            <a:ext cx="1994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FFF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PABLO HERNANDEZ</a:t>
            </a:r>
            <a:endParaRPr sz="2000">
              <a:solidFill>
                <a:srgbClr val="FFFFF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18" name="Google Shape;21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flowChartConnector">
            <a:avLst/>
          </a:prstGeom>
          <a:noFill/>
          <a:ln cap="flat" cmpd="sng" w="38100">
            <a:solidFill>
              <a:srgbClr val="123D5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9" name="Google Shape;21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0" name="Google Shape;220;p26" title="pablo Hernández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1" name="Google Shape;221;p26"/>
          <p:cNvSpPr txBox="1"/>
          <p:nvPr/>
        </p:nvSpPr>
        <p:spPr>
          <a:xfrm>
            <a:off x="409150" y="1817387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Otras formaciones: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409150" y="2119975"/>
            <a:ext cx="5979000" cy="2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Representante de Venezuela en la International Affiliate of Academy of Nutrition &amp; Dietetics (IAAND)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Editor Asociado del Directory of Open Access Journals.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Editor Asociado de la Revista Digital de Postgrado.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Árbitro de las revistas científicas: Archivos Latinoamericanos de Nutrición, Frontiers in Nutrition, Anales Venezolanos de Nutrición, Perspectivas en Nutrición Humana, Revista Gestión I+D, Revista Población y Salud en Mesoamérica y Revista GEN (Gastroenterología Nacional).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Miembro del Observatorio Venezolano de la Salud – CENDES – UCV.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Miembro de la Sociedad Latinoamericana de Nutrición.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Miembro de la Fundación Bengoa para la Alimentación y Nutrición.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Profesor de Química de los Alimentos y Fundamentos Químicos de la Cocina Alternativa. Escuela de cocina del Plaza’s.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Profesor, Módulo de Nutrición. Diplomado Educación Terapéutica en Diabetes. Facultad de Medicina. Universidad Central de Venezuela.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7"/>
          <p:cNvSpPr txBox="1"/>
          <p:nvPr/>
        </p:nvSpPr>
        <p:spPr>
          <a:xfrm>
            <a:off x="409150" y="645096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Sobre mí: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27"/>
          <p:cNvSpPr txBox="1"/>
          <p:nvPr/>
        </p:nvSpPr>
        <p:spPr>
          <a:xfrm>
            <a:off x="409150" y="947684"/>
            <a:ext cx="5979000" cy="19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Fonoaudióloga – Licenciada en Fonoaudiología Universidad Mayor, Chile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Especialización en disfagia neurogénica en niños y adultos – Universidad de Chile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Educadora de Masaje Infantil – IAIM Chile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Asesora de lactancia Materna – Edulacta – España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Consejera de lactancia materna – Lactamed – Chile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Especialidad en </a:t>
            </a: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motricidad</a:t>
            </a: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 Orofacial – Fonodil – Universidad de </a:t>
            </a: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valparaíso</a:t>
            </a: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 – Chile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Consultora Internacional de Lactancia Materna - IBLCE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Especialidad en nutrición clínica – ULA - Venezuela.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Especialidad en educación física, mención teoría y metodología del entrenamiento deportivo – ULA - Venezuela.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27"/>
          <p:cNvSpPr txBox="1"/>
          <p:nvPr/>
        </p:nvSpPr>
        <p:spPr>
          <a:xfrm>
            <a:off x="7006001" y="1766613"/>
            <a:ext cx="1994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FFF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PAULA GARCIA</a:t>
            </a:r>
            <a:endParaRPr sz="2000">
              <a:solidFill>
                <a:srgbClr val="FFFFF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31" name="Google Shape;23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flowChartConnector">
            <a:avLst/>
          </a:prstGeom>
          <a:noFill/>
          <a:ln cap="flat" cmpd="sng" w="38100">
            <a:solidFill>
              <a:srgbClr val="123D5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2" name="Google Shape;23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3" name="Google Shape;233;p27" title="Paula Garcia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4" name="Google Shape;234;p27"/>
          <p:cNvSpPr txBox="1"/>
          <p:nvPr/>
        </p:nvSpPr>
        <p:spPr>
          <a:xfrm>
            <a:off x="409150" y="2879387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Otras formaciones: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27"/>
          <p:cNvSpPr txBox="1"/>
          <p:nvPr/>
        </p:nvSpPr>
        <p:spPr>
          <a:xfrm>
            <a:off x="409150" y="3181975"/>
            <a:ext cx="597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Tutora académica carrera de fonoaudiología Universidad de los Andes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Directora Ejecutiva Centro AMME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Conferencista en diversos congresos, cursos de formación profesional en temáticas de lactancia y aversiones alimentarias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8"/>
          <p:cNvSpPr txBox="1"/>
          <p:nvPr/>
        </p:nvSpPr>
        <p:spPr>
          <a:xfrm>
            <a:off x="409150" y="645096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Sobre mí: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28"/>
          <p:cNvSpPr txBox="1"/>
          <p:nvPr/>
        </p:nvSpPr>
        <p:spPr>
          <a:xfrm>
            <a:off x="409150" y="947684"/>
            <a:ext cx="59790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Nutricionista y Dietista de la Universidad de los Andes.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Doctorando en Ciencia de la Actividad Física y los Deportes, Universidad de los Andes.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Especialista en Nutrición Clínica, Universidad de los Andes.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Especialista en Educación Física: Mención Teoría y Metodología del Entrenamiento Deportivo, Universidad de los Andes.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Diplomado en Nutrición Deportiva - FC Barcelona Innovation Hub Universitas.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ISAK Nivel 2 - Certificación Internacional en Kinantropometría.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28"/>
          <p:cNvSpPr txBox="1"/>
          <p:nvPr/>
        </p:nvSpPr>
        <p:spPr>
          <a:xfrm>
            <a:off x="7006001" y="1766613"/>
            <a:ext cx="1994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FFF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RAFAEL LEON</a:t>
            </a:r>
            <a:endParaRPr sz="2000">
              <a:solidFill>
                <a:srgbClr val="FFFFF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44" name="Google Shape;24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flowChartConnector">
            <a:avLst/>
          </a:prstGeom>
          <a:noFill/>
          <a:ln cap="flat" cmpd="sng" w="38100">
            <a:solidFill>
              <a:srgbClr val="123D5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5" name="Google Shape;24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6" name="Google Shape;246;p28" title="Rafael León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7" name="Google Shape;247;p28"/>
          <p:cNvSpPr txBox="1"/>
          <p:nvPr/>
        </p:nvSpPr>
        <p:spPr>
          <a:xfrm>
            <a:off x="409150" y="2348387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Otras formaciones: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28"/>
          <p:cNvSpPr txBox="1"/>
          <p:nvPr/>
        </p:nvSpPr>
        <p:spPr>
          <a:xfrm>
            <a:off x="409150" y="2650975"/>
            <a:ext cx="59790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Coordinador Académico del Instituto Universitario Vive Sano – Brasil.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Curso Medio en Salud Pública, Universidad de los Andes.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Diplomado de Gestión Social en Nutrición.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Certificado en Nutrición, Ejercicio y Rendimiento Deportivo.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Docente Universitario (postgrados ULA).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Arbitro de Revistas Científicas Indexadas.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Investigador y conferencista.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9"/>
          <p:cNvSpPr txBox="1"/>
          <p:nvPr/>
        </p:nvSpPr>
        <p:spPr>
          <a:xfrm>
            <a:off x="409150" y="645096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Sobre mí: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29"/>
          <p:cNvSpPr txBox="1"/>
          <p:nvPr/>
        </p:nvSpPr>
        <p:spPr>
          <a:xfrm>
            <a:off x="409150" y="947684"/>
            <a:ext cx="5979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Licenciatura en medicina, 1990 Universidad del Zulia. Venezuela. Homologado en España.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Especialidad en Medicina Interna, 1996 Universidad del Zulia, Venezuela.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Especialidad en Endocrinología, 1998 Universidad de Los Andes, Venezuela.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Doctor en Ciencias Médicas, 2002 Universidad del Zulia, Venezuela.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Diploma de Estudios Avanzados, DEA, 2008 Universidad Autónoma de Madrid, España.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Doctor en Medicina, 2010 Universidad Autónoma de Madrid, España.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Fellow en Andrología 2000, Hospital Universitario de Los Andes, Mérida, Venezuela.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Fellow en Andrología 2002 Hospital 12 de Octubre. Madrid, España.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29"/>
          <p:cNvSpPr txBox="1"/>
          <p:nvPr/>
        </p:nvSpPr>
        <p:spPr>
          <a:xfrm>
            <a:off x="7006001" y="1766613"/>
            <a:ext cx="1994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FFF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ROALD GOMEZ</a:t>
            </a:r>
            <a:endParaRPr sz="2000">
              <a:solidFill>
                <a:srgbClr val="FFFFF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57" name="Google Shape;25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flowChartConnector">
            <a:avLst/>
          </a:prstGeom>
          <a:noFill/>
          <a:ln cap="flat" cmpd="sng" w="38100">
            <a:solidFill>
              <a:srgbClr val="123D5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8" name="Google Shape;25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9" name="Google Shape;259;p29" title="Roald Gómez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0" name="Google Shape;260;p29"/>
          <p:cNvSpPr txBox="1"/>
          <p:nvPr/>
        </p:nvSpPr>
        <p:spPr>
          <a:xfrm>
            <a:off x="409150" y="2702387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Otras formaciones: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p29"/>
          <p:cNvSpPr txBox="1"/>
          <p:nvPr/>
        </p:nvSpPr>
        <p:spPr>
          <a:xfrm>
            <a:off x="409150" y="3004975"/>
            <a:ext cx="5979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Adjunto de la Unidad de Endocrinología del Hospital Universitario de Los Andes, Mérida Venezuela desde 2000 hasta la actualidad.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Profesor en el área de semiología clínica y Endocrinología en pre y postgrado de la Universidad de Los Andes, Mérida, Venezuela desde 2000 hasta la actualidad.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Profesor titular de la Universidad de Los Andes, Mérida, Venezuela desde 2012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Coordinador del </a:t>
            </a: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Postgrado</a:t>
            </a: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 de Endocrinología del Hospital Universitario de Los Andes, Universidad de Los Andes, Mérida, Venezuela. Desde 2004 hasta la actualidad.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Vicepresidente de la sociedad venezolana de Endocrinología Abril 2016 - Abril 2018.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Secretario de la sociedad venezolana de Endocrinología Abril 2018 - Abril 2020.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 txBox="1"/>
          <p:nvPr/>
        </p:nvSpPr>
        <p:spPr>
          <a:xfrm>
            <a:off x="409150" y="645096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Sobre mí: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30"/>
          <p:cNvSpPr txBox="1"/>
          <p:nvPr/>
        </p:nvSpPr>
        <p:spPr>
          <a:xfrm>
            <a:off x="409150" y="947684"/>
            <a:ext cx="59790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Licenciado en Biología - Universidad Simón Bolívar – Venezuela.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Componente Docente – UPEL - Venezuela.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Certified Golf Fitness Instructor Titleist Performance Institute (TPI)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Certified Golf Junior Coach Nivel 2 Titleist Performance Institute (TPI)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Football Referee’s AM Fitness Instructor - Federation Internationale de Football Association (FIFA)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Entrenador Fútbol Nivel A – FVF - CONMEBOL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FIFA FUTSAL Coach – FVF - CONMEBOL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30"/>
          <p:cNvSpPr txBox="1"/>
          <p:nvPr/>
        </p:nvSpPr>
        <p:spPr>
          <a:xfrm>
            <a:off x="7006001" y="1766613"/>
            <a:ext cx="1994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FFF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RODULFO ALVARADO</a:t>
            </a:r>
            <a:endParaRPr sz="2000">
              <a:solidFill>
                <a:srgbClr val="FFFFF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70" name="Google Shape;27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flowChartConnector">
            <a:avLst/>
          </a:prstGeom>
          <a:noFill/>
          <a:ln cap="flat" cmpd="sng" w="38100">
            <a:solidFill>
              <a:srgbClr val="123D5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1" name="Google Shape;27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2" name="Google Shape;272;p30" title="Rodulfo Alvarado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73" name="Google Shape;273;p30"/>
          <p:cNvSpPr txBox="1"/>
          <p:nvPr/>
        </p:nvSpPr>
        <p:spPr>
          <a:xfrm>
            <a:off x="409150" y="2489712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Otras formaciones: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30"/>
          <p:cNvSpPr txBox="1"/>
          <p:nvPr/>
        </p:nvSpPr>
        <p:spPr>
          <a:xfrm>
            <a:off x="409150" y="2792300"/>
            <a:ext cx="5979000" cy="22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Asesor en Ciencia y Educación – Gatorade Sports Science Institute Venezuela (2005- Actualidad)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Director Técnico Federación Venezolana de Golf (2014-Actualidad)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Preparador Físico Comisión Nacional de Árbitros – Federación Venezolana de Fútbol (2009-2021) Actualmente asignado a la Comisión de Árbitros de Distrito Capital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Profesor Invitado en asignaturas de Nutrición y Ejercicio en la UCV y USB (2010-Actualidad)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Conferencista Invitado en el Comité Olímpico Venezolano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Asesor Científico Ejercicio Físico SVEM y AVESO (2008-Actualidad)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Integrante del Task Force Exercise is Medicine para Venezuela (2013-Actualidad)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Asesor de Preparación Física de Atletas y Organizaciones Deportivas de Alto Rendimiento y Formación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09150" y="645096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Sobre mí: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09150" y="947684"/>
            <a:ext cx="59790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Licenciado en nutrición - Nutrición por la Universidad de Guadalajara (2001-2005),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Master- Máster en Nutrición Clínica por la Universidad del Valle de Atemajac (2007-2009),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Doctorado.  Doctor en Nutrición por Universidad Internacional Iberoamericana (programa UNINI-FUNIBER España-México), con mención Alimentos Funcionales, Nutracéuticos y Nutrigenética 2017-2023.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7006001" y="1766613"/>
            <a:ext cx="1994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FFF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ADAN RODRIGUEZ</a:t>
            </a:r>
            <a:endParaRPr sz="2000">
              <a:solidFill>
                <a:srgbClr val="FFFFF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flowChartConnector">
            <a:avLst/>
          </a:prstGeom>
          <a:noFill/>
          <a:ln cap="flat" cmpd="sng" w="38100">
            <a:solidFill>
              <a:srgbClr val="123D5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6" name="Google Shape;66;p14" title="Adán Rodríguez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09150" y="2171387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Otras formaciones: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09150" y="2473975"/>
            <a:ext cx="59790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Diplomados. Nutrición Clínica Pediátrica (Universidad Iberoamericana);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Diplomados. Cuidados Paliativos (Fundación Intervive);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Diplomados. Educación y Enseñanza en ambientes Combinados (Universidad Autónoma de Aguascalientes)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Diplomados. Inteligencia Emocional (CLEA).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Gestión de Inocuidad de Alimentos ISO 22000 (CLEA);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Diplomados. Medicinas integrativas Homeopatía, Fitoterapia y Terapia por Campos (Centro Universitario de Medicinas Alternativas.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Diplomados. En síndrome metabólico.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Docente Universitario, posgrados y diplomados en nutrición deportiva y áreas afines a la formación, 20 años de trayectoria.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Antropometrista ISAK N3 (instructor)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Profesor investigador  mi obra en https://orcid.org/0000-0003-0134-9688.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409150" y="645096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Sobre mí: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409150" y="947684"/>
            <a:ext cx="59790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Licenciada en Nutrición y Ciencia de los Alimentos – Universidad Iberoamericana – México.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Maestría en Salud Pública con área de concentración en Nutrición- Instituto Nacional de Salud Pública – México.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Doctorante en Psicología de la Actividad Física y Deporte – Universidad Autónoma de Nuevo León – México.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7006001" y="1766613"/>
            <a:ext cx="1994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FFF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ANA</a:t>
            </a:r>
            <a:br>
              <a:rPr lang="es" sz="2000">
                <a:solidFill>
                  <a:srgbClr val="FFFFF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es" sz="2000">
                <a:solidFill>
                  <a:srgbClr val="FFFFF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PALOS</a:t>
            </a:r>
            <a:endParaRPr sz="2000">
              <a:solidFill>
                <a:srgbClr val="FFFFF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flowChartConnector">
            <a:avLst/>
          </a:prstGeom>
          <a:noFill/>
          <a:ln cap="flat" cmpd="sng" w="38100">
            <a:solidFill>
              <a:srgbClr val="123D5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9" name="Google Shape;79;p15" title="Ana Palos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409150" y="2171387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Otras formaciones: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409150" y="2473975"/>
            <a:ext cx="5979000" cy="19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Profesora e investigadora de la Facultad de Enfermería y Nutrición – Universidad Autónoma de San Luis Potosí, - México.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Investigadora en el área de nutrición deportiva, actividad física e intervenciones de promoción de la dieta equilibrada y la actividad física.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Coordinadora de la Maestría en Salud Pública de la Facultad de Enfermería y Nutrición de la Universidad Autónoma de San Luis Potosí- México.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Vicepresidenta del Colegio de Nutriólogos del Estado de San Luis Potosí, - México.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Instructora de la Sociedad Internacional para el Avance de la Cineantropometría (ISAK), nivel 3.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Consultoría privada.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409150" y="645096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Sobre mí: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409150" y="947684"/>
            <a:ext cx="597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Médico – Universidad de Buenos Aires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Especialista en Cardiología – Universidad Favaloro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Fellowship en EcoDoppler Cardiovascular - Universidad Favaloro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Estudiante de doctorado en Ciencias Biomédicas – Universidad Nacional de Rosario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7006001" y="1766613"/>
            <a:ext cx="1994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FFF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ARIEL KRASELNIK</a:t>
            </a:r>
            <a:endParaRPr sz="2000">
              <a:solidFill>
                <a:srgbClr val="FFFFF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flowChartConnector">
            <a:avLst/>
          </a:prstGeom>
          <a:noFill/>
          <a:ln cap="flat" cmpd="sng" w="38100">
            <a:solidFill>
              <a:srgbClr val="123D5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2" name="Google Shape;92;p16" title="Ariel Kraselnik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409150" y="1817387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Otras formaciones: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409150" y="2119975"/>
            <a:ext cx="5979000" cy="2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Co-director del curso de posgrado “Nutrición Basada en Plantas. Salud, ética y soberanía alimentaria” – Universidad Nacional de Rosario.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Coordinador de la Diplomatura en Medicina del Estilo de Vida – SAMEV / Universidad Adventista del Plata.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Profesor adjunto de Fisiopatología – Carrera de Nutrición, Universidad del Centro Educativo Latinoamericano.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Miembro fundador y actual presidente de la Sociedad Argentina de Medicina del Estilo de Vida (SAMEV).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Presidente del Comité de Cardiometabolismo de la Sociedad de Cardiología de Rosario.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Vocal del consejo de Epidemiología y Prevención Cardiovascular de la Sociedad Argentina de Cardiología.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Miembro de la Sociedad Argentina de Lípidos.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Investigador Principal del estudio DiCaMeR – Dieta y Cardiometabolismo Rosario. https://clinicaltrials.gov/study/NCT07247487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409150" y="645096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Sobre mí: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409150" y="947684"/>
            <a:ext cx="5979000" cy="2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Licenciatura en Enfermería – Universidad Gabriela Mistral (ex-UCINF), 2010–2016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Diplomado en Medicina del Estilo de Vida – Universidad del Desarrollo 2025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Diplomado en Rehabilitación Cardíaca – Universidad Andrés Bello 2024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Triage en Servicios de Emergencia – IntraMed 2025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Insuficiencia Cardíaca Aplicada a la Realidad – IntraMed 2025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Salud Digital – IntraMed 2025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El Arte de Cuidar a los Adultos Mayores – IntraMed 2025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Curso Avanzado de Electrocardiografía 2025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Masterclass Diabetes – Vall d’Hebron / MedSite 2024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Impulsores de Control de la Hipertensión – OPS/OMS 2023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RCP y DEA 2022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Actualizaciones en Urgencias Adultos 2019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Actualizaciones en Urgencias Pediátricas 2019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Manejo Avanzado de Heridas – ASISTA 2017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IAAS – Global Trainers 2017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7006001" y="1766613"/>
            <a:ext cx="1994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FFF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CAMILA GALLARDO</a:t>
            </a:r>
            <a:endParaRPr sz="2000">
              <a:solidFill>
                <a:srgbClr val="FFFFF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flowChartConnector">
            <a:avLst/>
          </a:prstGeom>
          <a:noFill/>
          <a:ln cap="flat" cmpd="sng" w="38100">
            <a:solidFill>
              <a:srgbClr val="123D5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5" name="Google Shape;105;p17" title="Camila Gallardo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409150" y="3764387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Otras formaciones: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409150" y="4066975"/>
            <a:ext cx="597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Enfermera de Tele Rehabilitación Cardiaca: Responsable de la creación, implementación y desarrollo del Programa de Tele Rehabilitación Cardiaca, orientado a mejorar resultados clínicos y calidad de vida de pacientes con patologías cardiovasculares.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409150" y="645096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Sobre mí: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409150" y="947684"/>
            <a:ext cx="59790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Licenciatura en Nutrición por la Universidad Autónoma de San Luis Potosí.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Maestría en Nutrición Clínica por la Universidad Del Valle de Atemajac.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Educadora en Diabetes por el Instituto de Posgrados y Ciencias y la Asociación Mexicana de Nutriología, A.C.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Posgrado de atención nutricional y educación en diabetes de adultos y niños por Conceptual Desarrollo Profesional.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7006001" y="1766613"/>
            <a:ext cx="1994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FFF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CECILIA TORRES</a:t>
            </a:r>
            <a:endParaRPr sz="2000">
              <a:solidFill>
                <a:srgbClr val="FFFFF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flowChartConnector">
            <a:avLst/>
          </a:prstGeom>
          <a:noFill/>
          <a:ln cap="flat" cmpd="sng" w="38100">
            <a:solidFill>
              <a:srgbClr val="123D5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8" name="Google Shape;118;p18" title="Cecilia Torres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409150" y="2171387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Otras formaciones: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409150" y="2473975"/>
            <a:ext cx="59790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Diplomado en Nutrición y Enfermedades Crónicas no transmisibles, por Instituto Universitario Vive Sano.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Diplomado de actualización en Nutrición Clínica, Universidad del Valle de Atemajac.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Certificación Internacional en Nutrición Clínica Oncológica, por Instituto Universitario Vive Sano.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Certificación internacional en Psicología de la Alimentación, por Instituto Universitario Vive Sano.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Certificación Nivel I en Cineantropometría de la Sociedad Internacional para el Avance de la Cineantropometría (ISAK).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Curso de atención integral del paciente con diabetes, del Centro de Atención Integral del Paciente con Diabetes CAIPaDi por el Instituto Nacional de Ciencias Médicas y Nutrición Salvador Zubirán.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Nutrióloga colaboradora de la Asociación Mexicana de Diabetes en San Luis Potosí, A.C.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/>
        </p:nvSpPr>
        <p:spPr>
          <a:xfrm>
            <a:off x="409150" y="645096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Sobre mí: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409150" y="947684"/>
            <a:ext cx="5979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Médica cirujana, egresada de la Universidad Autónoma Benito Juárez de Oaxaca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Especialista en Endocrinología por la Universidad Nacional Autónoma de México, egresada del Centro Médico Nacional “La Raza”.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 Diplomada como Educadora en Diabetes, por parte de la Asociación Mexicana de Diabetes avalado por la Universidad Anáhuac.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7006001" y="1766613"/>
            <a:ext cx="1994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FFF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CLAUDIA HERRERA</a:t>
            </a:r>
            <a:endParaRPr sz="2000">
              <a:solidFill>
                <a:srgbClr val="FFFFF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flowChartConnector">
            <a:avLst/>
          </a:prstGeom>
          <a:noFill/>
          <a:ln cap="flat" cmpd="sng" w="38100">
            <a:solidFill>
              <a:srgbClr val="123D5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1" name="Google Shape;131;p19" title="Claudia Herrera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409150" y="1994387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Otras formaciones: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409150" y="2296975"/>
            <a:ext cx="59790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Título profesional por excelencia académica, recibiendo la medalla alusiva otorgada por el CENEVAL.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Primer lugar del Examen del Consejo Mexicano  de Endocrinología en el 2019.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Ha trabajado en estudios de investigación durante cinco años como sub investigadora, dirigidos a la obtención de datos científicos relacionados con Diabetes tipo 2.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Coautora de diversos textos de divulgación científica en materia de endocrinología.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Profesora adjunta del módulo de Endocrinología de los Residentes de 1er año de Medicina Interna, Medicina Familiar y Medicina de Urgencias del Hospital General de Zona #29 del Instituto Mexicano del Seguro Social (IMSS).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Titular de Endocrinología en Hospital #29 del IMSS y práctica privada en el Hospital “Ángeles Lindavista”, en la Ciudad de México.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Miembro activo de la Sociedad mexicana de Nutrición y Endocrinología, y del Colegio de Endocrinólogos de México.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/>
          <p:nvPr/>
        </p:nvSpPr>
        <p:spPr>
          <a:xfrm>
            <a:off x="409150" y="645096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Sobre mí: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409150" y="947684"/>
            <a:ext cx="5979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Licenciada en nutrición clínica – Benemérita Universidad Autónoma de Puebla (BUAP) – México.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Maestra en nutrición clínica – Instituto Nacional de Perinatología (INPer) e Instituto Nacional de Salud Pública (INSP) - México.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Nutrióloga clínica especialista en la atención nutricia y soporte nutricional intensivo de la mujer con enfermedades ginecológicas y obstétricas en el Instituto Nacional de Perinatología (INPer) – México.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Práctica clínica privada para la atención de pacientes hospitalizados y ambulatorios en el Hospital Ángeles – México.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7006001" y="1766613"/>
            <a:ext cx="1994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FFF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CLYO CHAVEZ</a:t>
            </a:r>
            <a:endParaRPr sz="2000">
              <a:solidFill>
                <a:srgbClr val="FFFFF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flowChartConnector">
            <a:avLst/>
          </a:prstGeom>
          <a:noFill/>
          <a:ln cap="flat" cmpd="sng" w="38100">
            <a:solidFill>
              <a:srgbClr val="123D5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3" name="Google Shape;14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4" name="Google Shape;144;p20" title="Clyo Chavez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/>
        </p:nvSpPr>
        <p:spPr>
          <a:xfrm>
            <a:off x="409150" y="2702387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Otras formaciones: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409150" y="3004975"/>
            <a:ext cx="59790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Supervisora de rotaciones hospitalarias para la atención nutricional de pacientes ginecológicas y obstétricas a nivel de pregrado y posgrado en el Instituto Nacional de Perinatología (INPer) – México.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Docente de pregrado y posgrado de la Universidad Iberoamericana, Universidad Anahuac, Benemérita Universidad </a:t>
            </a: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Autónoma</a:t>
            </a: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 de Puebla, EP de México.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Asesora de proyectos terminales de titulación de licenciatura y maestría.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Ponente en congresos, cursos y diplomados nacionales e internacionales.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/>
        </p:nvSpPr>
        <p:spPr>
          <a:xfrm>
            <a:off x="409150" y="645096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Sobre mí: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409150" y="947684"/>
            <a:ext cx="59790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Graduado como Médico Cirujano – Universidad de Los Andes (ULA)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Diplomado Internacional en Farmacoterapéutica – Universidad de Los Andes (ULA) 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Diplomado en Lactancia Materna – Sociedad Venezolana de Puericultura y Pediatría (SVPP)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Diplomado de Inteligencia Artificial Aplicada al área de la salud (EN CURSO) – Universidad de los Andes (ULA)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7006001" y="1766613"/>
            <a:ext cx="1994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FFF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DIEGO ROSALES</a:t>
            </a:r>
            <a:endParaRPr sz="2000">
              <a:solidFill>
                <a:srgbClr val="FFFFF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flowChartConnector">
            <a:avLst/>
          </a:prstGeom>
          <a:noFill/>
          <a:ln cap="flat" cmpd="sng" w="38100">
            <a:solidFill>
              <a:srgbClr val="123D5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6" name="Google Shape;15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7" name="Google Shape;157;p21" title="Diego Rosales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2850" y="319175"/>
            <a:ext cx="1400700" cy="1400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409150" y="2171387"/>
            <a:ext cx="47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1BB5BF"/>
                </a:solidFill>
                <a:latin typeface="Montserrat"/>
                <a:ea typeface="Montserrat"/>
                <a:cs typeface="Montserrat"/>
                <a:sym typeface="Montserrat"/>
              </a:rPr>
              <a:t>Otras formaciones:</a:t>
            </a:r>
            <a:endParaRPr sz="1700">
              <a:solidFill>
                <a:srgbClr val="1BB5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409150" y="2473975"/>
            <a:ext cx="59790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9099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Autor de Trabajos Clínicos Epidemiológicos: “MANEJO AMBULATORIO DE LA DIARREA AGUDA EN MENORES DE 5 AÑOS: ENCUESTA AL PERSONAL DE ATENCIÓN PEDIÁTRICA” - “Inmunizaciones en los pacientes pediátricos hospitalizados en el Hospital Universitario de Valera “Dr. Pedro Emilio Carrillo”. Febrero – mayo 2023” - “Ondansetron por vía oral en vómitos, en la Emergencia Pediátrica de un Hospital Universitario”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Conferencista: “Conferencia Nacional de Semiología Cardiovascular 2025” FEVESOCEM – SCORE – ACUEM -ULA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Conferencista: “Emergencias Médicas, Enfoque Multidisciplinario” – ACUEM-ULA, Valera.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Autor de artículos académicos en revistas indexadas sobre tópicos médicos.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Curso Básico y Avanzado de Reanimación Cardiovascular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0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D54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123D54"/>
                </a:solidFill>
                <a:latin typeface="Montserrat"/>
                <a:ea typeface="Montserrat"/>
                <a:cs typeface="Montserrat"/>
                <a:sym typeface="Montserrat"/>
              </a:rPr>
              <a:t>Cursos Básico y Avanzado de Suturas Manuales e Instrumentales </a:t>
            </a:r>
            <a:endParaRPr sz="1000">
              <a:solidFill>
                <a:srgbClr val="123D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